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7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5BE04E-BC1B-C2E0-DF48-8CE7DBCBFA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A67F9AAC-208E-3DEE-BF15-8F6F032351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E9643EB-8F1F-3694-DB33-793BA1F24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B149D-9017-4EAB-BF91-3723709FB67E}" type="datetimeFigureOut">
              <a:rPr lang="da-DK" smtClean="0"/>
              <a:t>27-05-2025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C138833-F7B5-C2F8-4471-0245F8332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12E284E-CBA5-06FE-ADE6-DD82769A6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4CE9-CF72-4DD9-BF7D-FED4DAD079B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56732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C1105C-F7E8-F4B2-5AA9-285611824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D0C699EB-1508-9FC9-E34C-1288109083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0F867DD-4898-5E68-811D-C4A08DC80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B149D-9017-4EAB-BF91-3723709FB67E}" type="datetimeFigureOut">
              <a:rPr lang="da-DK" smtClean="0"/>
              <a:t>27-05-2025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889CB51-3D2F-E709-C3DA-06F8B4139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58BFD71-CE22-E49D-ED84-4980FDEAB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4CE9-CF72-4DD9-BF7D-FED4DAD079B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86530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66A7DA77-F3B2-A6F0-AFEA-D242268C29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B234D346-4958-5256-DDD8-FEBAEF1CC1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2AF9338-DBE8-647A-B048-3A97DD32C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B149D-9017-4EAB-BF91-3723709FB67E}" type="datetimeFigureOut">
              <a:rPr lang="da-DK" smtClean="0"/>
              <a:t>27-05-2025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C14183A-565E-374E-6D29-42F625569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EC07EA5-2D06-662E-A671-693FE7536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4CE9-CF72-4DD9-BF7D-FED4DAD079B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99196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F7700A-8F88-F376-7218-5E8242588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AEE8484-6D34-E089-BEE7-733481EB74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C210C42-EADF-980F-4777-40C13A188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B149D-9017-4EAB-BF91-3723709FB67E}" type="datetimeFigureOut">
              <a:rPr lang="da-DK" smtClean="0"/>
              <a:t>27-05-2025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8B4A329-D3CE-4A7B-FD32-A76A0D461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3637779-9B30-88E3-8C60-EFAD319BF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4CE9-CF72-4DD9-BF7D-FED4DAD079B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00347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FB92E3-2DC1-76D1-F2C3-E9C1E4C43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980DD3B-6D5E-5E37-CB65-E71F830CF3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7CE787A-0F6D-6038-98BD-8873B629B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B149D-9017-4EAB-BF91-3723709FB67E}" type="datetimeFigureOut">
              <a:rPr lang="da-DK" smtClean="0"/>
              <a:t>27-05-2025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C7B2890-0C7D-6539-CB3D-70D178261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36E5840-E826-2B23-1304-18165E08C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4CE9-CF72-4DD9-BF7D-FED4DAD079B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58817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B7A7B4-01EB-75CE-DEFA-0FD65C7DA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D8E211B-9A46-470F-7CC2-D740A57C4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DCF04D4D-42BA-CE85-D12C-005CDF128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30EF6B37-D59B-B904-23FA-4845CA75E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B149D-9017-4EAB-BF91-3723709FB67E}" type="datetimeFigureOut">
              <a:rPr lang="da-DK" smtClean="0"/>
              <a:t>27-05-2025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3D50918-09A4-ADF3-C27F-6F96B3911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804702A3-578E-0E4F-0CEB-4D966CDAC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4CE9-CF72-4DD9-BF7D-FED4DAD079B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73424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D3F3C3-9862-BF77-D21F-4813B41B2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965EA42-F2D1-28F3-9183-D647D5DFC7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BBDB9A0A-8012-C625-F984-FE8CC96B0A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CECB10AB-8AD8-D564-AAC5-1DEB4ACC20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F8685124-578D-3D15-828B-CA14C656C0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D6D968BA-DD19-0DB3-A967-0C8E45709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B149D-9017-4EAB-BF91-3723709FB67E}" type="datetimeFigureOut">
              <a:rPr lang="da-DK" smtClean="0"/>
              <a:t>27-05-2025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18638591-D574-53D8-C901-F1394ECE0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D2F1AB36-88B2-8454-EF11-DD4A8E673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4CE9-CF72-4DD9-BF7D-FED4DAD079B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2131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E80302-263A-F069-A774-3A0E59BA4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FFC50155-7078-CB2C-50E8-D364FDCB0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B149D-9017-4EAB-BF91-3723709FB67E}" type="datetimeFigureOut">
              <a:rPr lang="da-DK" smtClean="0"/>
              <a:t>27-05-2025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59B71AF5-CA3C-6803-6818-6BB040A56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0FCFBF43-9391-F110-B12C-0551B6ECB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4CE9-CF72-4DD9-BF7D-FED4DAD079B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71229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7E6FB384-FFA6-5B3E-ED16-03B76328A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B149D-9017-4EAB-BF91-3723709FB67E}" type="datetimeFigureOut">
              <a:rPr lang="da-DK" smtClean="0"/>
              <a:t>27-05-2025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E4F1CB8D-3FA4-1FB4-F1A8-D4BFAB7FE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0E7F777-244B-DB55-DCF2-3C0D86F7E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4CE9-CF72-4DD9-BF7D-FED4DAD079B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78252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5B876E-865A-95B2-D244-163E10271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A746CD1-0837-8D9C-4011-3A6E63F90B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B8E67C9-538D-4515-B3DD-0DE8723F09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485E693-E6FF-26B8-8922-1A990E358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B149D-9017-4EAB-BF91-3723709FB67E}" type="datetimeFigureOut">
              <a:rPr lang="da-DK" smtClean="0"/>
              <a:t>27-05-2025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137CF6B-059C-6C8E-2104-E67DFBD8A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4A489006-92C7-9140-033F-70DA813B8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4CE9-CF72-4DD9-BF7D-FED4DAD079B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27363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AFF850-81FE-C6C2-E12A-A49414E1F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19900554-E2F6-DFE4-F109-42E8EC8697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B8BA8E7-55CB-2FB4-6869-EA5744F832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6CC4F7E-6E49-E4AF-F6FB-A27FFA2D0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B149D-9017-4EAB-BF91-3723709FB67E}" type="datetimeFigureOut">
              <a:rPr lang="da-DK" smtClean="0"/>
              <a:t>27-05-2025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ED9F1FAA-CD99-3073-7861-B66E19978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108D65A-6966-51DF-952D-C06AF1787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4CE9-CF72-4DD9-BF7D-FED4DAD079B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57639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1D6A20E0-AF9D-450F-00C4-23F7FBA4D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3A700C6-B052-1E9C-1746-76A589007B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9EB3487-DC7B-92C5-890A-21C59F0BDD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CB149D-9017-4EAB-BF91-3723709FB67E}" type="datetimeFigureOut">
              <a:rPr lang="da-DK" smtClean="0"/>
              <a:t>27-05-2025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6BBE3B8-7A45-3409-9903-5090B1C784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E8CFB46-FDB2-3219-04ED-016B84D31A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8E4CE9-CF72-4DD9-BF7D-FED4DAD079B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21045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 descr="Et billede, der indeholder tekst, skærmbillede, Onlinereklamering, Website&#10;&#10;Indhold genereret af kunstig intelligens kan være forkert.">
            <a:extLst>
              <a:ext uri="{FF2B5EF4-FFF2-40B4-BE49-F238E27FC236}">
                <a16:creationId xmlns:a16="http://schemas.microsoft.com/office/drawing/2014/main" id="{B001E721-C716-43D2-1C09-D7FA242DA6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2584"/>
            <a:ext cx="13016272" cy="9233511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4" name="Destination Trekantområdet 2024 årsrapport - podcast">
            <a:hlinkClick r:id="" action="ppaction://media"/>
            <a:extLst>
              <a:ext uri="{FF2B5EF4-FFF2-40B4-BE49-F238E27FC236}">
                <a16:creationId xmlns:a16="http://schemas.microsoft.com/office/drawing/2014/main" id="{A95D8066-E7D5-8B73-C0BA-697FBF044A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49568" y="-876593"/>
            <a:ext cx="2317136" cy="2317136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79114A2F-12EF-CC2C-2C90-90FD7451F660}"/>
              </a:ext>
            </a:extLst>
          </p:cNvPr>
          <p:cNvSpPr txBox="1"/>
          <p:nvPr/>
        </p:nvSpPr>
        <p:spPr>
          <a:xfrm>
            <a:off x="283029" y="-1399813"/>
            <a:ext cx="641098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200" b="1" dirty="0"/>
              <a:t>DESTINATION TREKANTOMRÅDET</a:t>
            </a:r>
            <a:br>
              <a:rPr lang="da-DK" sz="3200" b="1" dirty="0"/>
            </a:br>
            <a:r>
              <a:rPr lang="da-DK" sz="3200" b="1" dirty="0"/>
              <a:t> Sådan gik det i 2024 – lyt med!</a:t>
            </a:r>
          </a:p>
        </p:txBody>
      </p:sp>
    </p:spTree>
    <p:extLst>
      <p:ext uri="{BB962C8B-B14F-4D97-AF65-F5344CB8AC3E}">
        <p14:creationId xmlns:p14="http://schemas.microsoft.com/office/powerpoint/2010/main" val="71075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13</Words>
  <Application>Microsoft Office PowerPoint</Application>
  <PresentationFormat>Widescreen</PresentationFormat>
  <Paragraphs>1</Paragraphs>
  <Slides>1</Slides>
  <Notes>0</Notes>
  <HiddenSlides>0</HiddenSlides>
  <MMClips>1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Office-tema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Leah Schmidt</dc:creator>
  <cp:lastModifiedBy>Leah Schmidt</cp:lastModifiedBy>
  <cp:revision>1</cp:revision>
  <dcterms:created xsi:type="dcterms:W3CDTF">2025-05-27T11:14:53Z</dcterms:created>
  <dcterms:modified xsi:type="dcterms:W3CDTF">2025-05-27T11:18:05Z</dcterms:modified>
</cp:coreProperties>
</file>